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slides/slide116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42" r:id="rId78"/>
    <p:sldId id="443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33" r:id="rId95"/>
    <p:sldId id="437" r:id="rId96"/>
    <p:sldId id="436" r:id="rId97"/>
    <p:sldId id="439" r:id="rId98"/>
    <p:sldId id="440" r:id="rId99"/>
    <p:sldId id="441" r:id="rId100"/>
    <p:sldId id="400" r:id="rId101"/>
    <p:sldId id="401" r:id="rId102"/>
    <p:sldId id="402" r:id="rId103"/>
    <p:sldId id="403" r:id="rId104"/>
    <p:sldId id="404" r:id="rId105"/>
    <p:sldId id="391" r:id="rId106"/>
    <p:sldId id="386" r:id="rId107"/>
    <p:sldId id="394" r:id="rId108"/>
    <p:sldId id="395" r:id="rId109"/>
    <p:sldId id="396" r:id="rId110"/>
    <p:sldId id="397" r:id="rId111"/>
    <p:sldId id="392" r:id="rId112"/>
    <p:sldId id="393" r:id="rId113"/>
    <p:sldId id="434" r:id="rId114"/>
    <p:sldId id="435" r:id="rId115"/>
    <p:sldId id="274" r:id="rId116"/>
    <p:sldId id="272" r:id="rId1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87" d="100"/>
          <a:sy n="87" d="100"/>
        </p:scale>
        <p:origin x="-1589" y="-82"/>
      </p:cViewPr>
      <p:guideLst>
        <p:guide orient="horz" pos="210"/>
        <p:guide orient="horz" pos="4088"/>
        <p:guide orient="horz" pos="2160"/>
        <p:guide orient="horz" pos="663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517232"/>
            <a:ext cx="2517280" cy="57606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윤성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준</a:t>
            </a:r>
            <a:endParaRPr lang="ko-KR" alt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10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073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xmlns="" val="42519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430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xmlns="" val="5216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52631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16308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xmlns="" val="23034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2718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1553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3930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93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8101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43735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000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35813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http://dreamzelkova.tistory.com/entry/Unity%EC%99%80-SQLite%EC%97%B0%EB%8F%99%ED%95%98%EA%B8%B0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6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8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87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75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301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266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530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98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상자처럼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3435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46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9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0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584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02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856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595" y="4041068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Ctrl + Shift + N</a:t>
            </a:r>
            <a:r>
              <a:rPr lang="ko-KR" altLang="en-US" sz="1200" dirty="0" smtClean="0">
                <a:latin typeface="+mj-lt"/>
              </a:rPr>
              <a:t>을 눌러 오브젝트를 생성하고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 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6076" y="4365104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21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478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242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xmlns="" val="122434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xmlns="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851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1888815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1780" y="1888815"/>
            <a:ext cx="522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660" y="3148955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25696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108874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생성한다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772816"/>
            <a:ext cx="91091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764704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</a:t>
            </a:r>
            <a:r>
              <a:rPr lang="ko-KR" altLang="en-US" sz="1200" dirty="0" smtClean="0">
                <a:latin typeface="+mj-lt"/>
              </a:rPr>
              <a:t>읽</a:t>
            </a:r>
            <a:r>
              <a:rPr lang="ko-KR" altLang="en-US" sz="1200" dirty="0" smtClean="0">
                <a:latin typeface="+mj-lt"/>
              </a:rPr>
              <a:t>기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668" y="1016732"/>
            <a:ext cx="5487169" cy="555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09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39682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7380820" cy="34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2744924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429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xmlns="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836712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lt"/>
              </a:rPr>
              <a:t>여기서 잠깐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! </a:t>
            </a:r>
            <a:r>
              <a:rPr lang="en-US" altLang="ko-KR" sz="1200" dirty="0" smtClean="0">
                <a:latin typeface="+mj-lt"/>
              </a:rPr>
              <a:t>ID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</a:t>
            </a:r>
            <a:r>
              <a:rPr lang="ko-KR" altLang="en-US" sz="1200" dirty="0" smtClean="0">
                <a:latin typeface="+mj-lt"/>
              </a:rPr>
              <a:t>가 공백이라도 로그인 또는 회원가입이 된다</a:t>
            </a:r>
            <a:r>
              <a:rPr lang="en-US" altLang="ko-KR" sz="1200" dirty="0" smtClean="0">
                <a:latin typeface="+mj-lt"/>
              </a:rPr>
              <a:t>?!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57092"/>
            <a:ext cx="77368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1484784"/>
            <a:ext cx="51244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175956" y="155679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LoginCo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03948" y="4761148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xmlns="" val="42519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7" y="1052736"/>
            <a:ext cx="3384376" cy="28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03548" y="306896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9752" y="371703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524" y="119675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01673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Button – Rename : BackButton </a:t>
            </a:r>
            <a:endParaRPr lang="ko-KR" altLang="en-US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414908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149080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CreateAccountPanel</a:t>
            </a:r>
            <a:r>
              <a:rPr lang="ko-KR" altLang="en-US" sz="1200" dirty="0" smtClean="0"/>
              <a:t>에 상속시킨다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5121188"/>
            <a:ext cx="97210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646737"/>
            <a:ext cx="371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646737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BackButton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pPr marL="228600" indent="-228600"/>
            <a:r>
              <a:rPr lang="en-US" altLang="ko-KR" sz="1200" dirty="0" smtClean="0"/>
              <a:t>Pos X : 187 Pos Y : 100 Pos Z : 0</a:t>
            </a:r>
          </a:p>
          <a:p>
            <a:pPr marL="228600" indent="-228600"/>
            <a:r>
              <a:rPr lang="en-US" altLang="ko-KR" sz="1200" dirty="0" smtClean="0"/>
              <a:t>Width : 60 Height : 30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14989"/>
            <a:ext cx="3636404" cy="63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8024" y="3878985"/>
            <a:ext cx="248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Text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Back</a:t>
            </a:r>
            <a:r>
              <a:rPr lang="ko-KR" altLang="en-US" sz="1200" dirty="0" smtClean="0"/>
              <a:t>으로 수정한다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31640" y="105273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GameManager</a:t>
            </a:r>
            <a:r>
              <a:rPr lang="ko-KR" altLang="en-US" sz="1200" dirty="0" smtClean="0"/>
              <a:t>을 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10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5956" y="216886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코드를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68960"/>
            <a:ext cx="510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4788024" y="378904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31049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3. +</a:t>
            </a:r>
            <a:r>
              <a:rPr lang="ko-KR" altLang="en-US" sz="1200" dirty="0" smtClean="0"/>
              <a:t>를 눌러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401108"/>
            <a:ext cx="5095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691680" y="4905164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3708" y="4689140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692" y="483315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028" y="461713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4108" y="44011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BackBtn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5393</TotalTime>
  <Words>3611</Words>
  <Application>Microsoft Office PowerPoint</Application>
  <PresentationFormat>화면 슬라이드 쇼(4:3)</PresentationFormat>
  <Paragraphs>522</Paragraphs>
  <Slides>116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1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User</cp:lastModifiedBy>
  <cp:revision>735</cp:revision>
  <dcterms:created xsi:type="dcterms:W3CDTF">2015-03-27T04:47:41Z</dcterms:created>
  <dcterms:modified xsi:type="dcterms:W3CDTF">2017-12-08T08:05:23Z</dcterms:modified>
</cp:coreProperties>
</file>